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18" r:id="rId5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0"/>
    <p:restoredTop sz="97332"/>
  </p:normalViewPr>
  <p:slideViewPr>
    <p:cSldViewPr snapToGrid="0" snapToObjects="1">
      <p:cViewPr varScale="1">
        <p:scale>
          <a:sx n="109" d="100"/>
          <a:sy n="109" d="100"/>
        </p:scale>
        <p:origin x="200" y="2672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23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504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44036</TotalTime>
  <Words>14960</Words>
  <Application>Microsoft Macintosh PowerPoint</Application>
  <PresentationFormat>와이드스크린</PresentationFormat>
  <Paragraphs>1912</Paragraphs>
  <Slides>54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254</cp:revision>
  <dcterms:created xsi:type="dcterms:W3CDTF">2021-08-30T14:06:47Z</dcterms:created>
  <dcterms:modified xsi:type="dcterms:W3CDTF">2021-11-19T09:45:56Z</dcterms:modified>
</cp:coreProperties>
</file>